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1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8" r:id="rId12"/>
    <p:sldId id="309" r:id="rId13"/>
    <p:sldId id="310" r:id="rId14"/>
    <p:sldId id="306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BCAC"/>
    <a:srgbClr val="E1D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0" autoAdjust="0"/>
    <p:restoredTop sz="94660"/>
  </p:normalViewPr>
  <p:slideViewPr>
    <p:cSldViewPr snapToGrid="0">
      <p:cViewPr>
        <p:scale>
          <a:sx n="75" d="100"/>
          <a:sy n="75" d="100"/>
        </p:scale>
        <p:origin x="44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2566-8FE2-8708-50FC-9B39583EC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6043B-0D81-0DD1-10E1-E68ABEDE0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3730-DBDE-05BB-1281-93283D787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E24CE-5499-C3A5-4720-FA6309CA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0339E-84D6-DA24-C9E2-4B3FE6EC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1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93C2-2E17-E0EF-8835-1BCB180E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F941C-A51A-A9BA-1D2D-4A881E517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864F0-7997-8F6F-0C85-0CBE81C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F099-2810-EFAE-5F88-2E4DCE75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7BDD-AE79-01CA-95A2-0CABCAA2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5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D4376-943A-6A79-A9A6-4FBDDC034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123AD-7354-CE24-FC2F-8F206BF8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36452-E2CA-82E5-B206-9D336D7B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F8020-C8B5-2EE7-663B-1C799A0A7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CADD5-2A5C-BE02-B597-13DBB8D7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44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C6A9-329E-7983-7331-64FB61BDA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B0E4-3612-784D-DE17-F8ED0FBB0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FA115-DF1D-8675-F355-ACEB7AFB8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90544-3698-E3C5-5E16-C3FBD51F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55A4F-136B-E08C-EAF9-03AF98A5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2BB4-E6DC-3A29-AD20-7CACC4BAD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41469-EE36-A48A-2798-F6352BDB4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C438C-1CB4-0C20-4941-B37F1D76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6EBDB-0DBB-4EC6-CD81-D28DBC7CD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EA30A-18EB-F9D7-13E8-6F1CB2E8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6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4CE95-1EA8-0059-01F6-EDAECA5F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3EE15-7DFB-1F45-8087-0E36C0EE3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D7DC3-AA0E-3B83-2E93-DB8F77B55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5A456-F76A-3AF7-DFC0-0AC98106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26738-6A2F-F100-9B42-9F64713C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B02B-EA83-4E92-CDD4-432BFB9D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2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028D-5593-B1EF-E90C-267B28DE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CEF80-5537-94E4-3DBC-EEDB5EA2D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5EFC7-1E9F-0FA8-D1DF-D7F1AA6E4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5938-A94B-B12A-4CD7-A86CE5E88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9BF9E-2A3D-FA96-66AC-A7762DA5DC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8D3C1-4C99-B4D8-082D-E5086397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3C8DF1-3B05-2DE7-B202-42BAC020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9046F-B4F7-7708-3A36-F49E191D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2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790E-9A17-AB5E-6F34-0A45E3C9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8DDB8-9E55-2D46-C029-3D9A4C34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E06AD-5CA4-99BB-6388-972154DEF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D0991-967E-21B3-04FF-DE62E49B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1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9554C-6884-B83E-79B0-2A69DA99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3B69B-AD46-766B-E002-C48F9760C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912FC-1748-162D-DED6-A955B06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3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97DF-1254-BCF5-6C59-7640F49BD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DB07-C613-28D0-8916-B17457A6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6A9AB-7780-1DC4-0912-5B8578878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DD20B-0BEF-EAEB-C048-63FE89745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D7ABA-0761-09C9-3C73-1B590AD9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B5E5A-65C5-688C-D836-9785134F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5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84A3-3755-4B07-F131-6054D3DE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118E6-DCE6-CD0E-5154-590CCA754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3C93E-36D8-4D56-790D-FC795E09E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CE1B7E-918B-441D-96C6-5F049C35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B2792-CAFD-9132-92EE-AA724EB3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BC5B2-4FE7-055A-2847-13223C09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6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080D-A644-5483-F91C-17BF3B2FB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53F13-21B2-B3EB-CF75-5C6AE51BE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700E0-04A7-A231-7C91-63EEFCD7D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578A8-4CA5-49C7-A0C2-F1A553A47510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49A17-27E5-362E-D2E8-1ABF62D93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D0CFC-6471-70FB-446E-773F79F0E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236A9-70AF-4683-9EC2-0BD36D85A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2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B3E995-F9A3-F51B-5486-CA7E6644A203}"/>
              </a:ext>
            </a:extLst>
          </p:cNvPr>
          <p:cNvSpPr txBox="1"/>
          <p:nvPr/>
        </p:nvSpPr>
        <p:spPr>
          <a:xfrm>
            <a:off x="79515" y="121976"/>
            <a:ext cx="896509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n>
                  <a:solidFill>
                    <a:schemeClr val="tx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FIFTY S</a:t>
            </a:r>
            <a:r>
              <a:rPr lang="en-US" sz="11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</a:t>
            </a:r>
            <a:r>
              <a:rPr lang="en-US" sz="11000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11000" dirty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r>
              <a:rPr lang="en-US" sz="11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sz="110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11000" dirty="0">
                <a:ln>
                  <a:solidFill>
                    <a:schemeClr val="tx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r>
              <a:rPr lang="en-US" sz="11000" dirty="0">
                <a:ln>
                  <a:solidFill>
                    <a:schemeClr val="tx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OF </a:t>
            </a:r>
          </a:p>
          <a:p>
            <a:r>
              <a:rPr lang="en-US" sz="11000" dirty="0">
                <a:ln>
                  <a:solidFill>
                    <a:schemeClr val="tx1"/>
                  </a:solidFill>
                </a:ln>
                <a:latin typeface="Aharoni" panose="02010803020104030203" pitchFamily="2" charset="-79"/>
                <a:cs typeface="Aharoni" panose="02010803020104030203" pitchFamily="2" charset="-79"/>
              </a:rPr>
              <a:t>DUK</a:t>
            </a:r>
          </a:p>
        </p:txBody>
      </p:sp>
    </p:spTree>
    <p:extLst>
      <p:ext uri="{BB962C8B-B14F-4D97-AF65-F5344CB8AC3E}">
        <p14:creationId xmlns:p14="http://schemas.microsoft.com/office/powerpoint/2010/main" val="80224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689F0-9607-6EE7-1A6E-DAF2FE75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75BD8C-C9FE-CD04-5BB4-3B80C6D79399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AF349-C581-EC6C-7C36-015357A3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E5EF1-6BF6-E33A-BCB5-269C79B1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73FDEA-F572-6ADD-D47E-C7C73C5DDB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976A55-D3AE-EC51-DF3F-0B1D34E971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BBE3AF-0B01-D62F-5CCA-8A82BFE67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982" y="363470"/>
            <a:ext cx="7704036" cy="61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289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941C0-0347-5AB5-62D5-810092A61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BA49FE-CE75-0C53-C597-63D4A587FEEB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1F42E-DE6B-18F0-C428-5E1C2EF645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5F233-F909-79E4-D3E5-EA7F7267D3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786184-4C3D-CE8A-1825-2591E06294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B05999-8516-4643-410F-5C02ACBCDC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F77D64-562E-169F-5385-7ACE1C3BC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98" y="1183566"/>
            <a:ext cx="2981667" cy="4480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4E01C-A57B-4F74-541D-119BA0AFB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672" y="1183566"/>
            <a:ext cx="3740409" cy="448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824B2-91CE-06E7-1CE1-DE3FF7D63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14" y="1183566"/>
            <a:ext cx="3157442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6699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BBCFF-D0BD-AF10-1575-EB6DE4CE6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D8F9A0-8C30-7D31-87CC-2F173823195B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A9402-F93E-AB7E-151A-16A6F5165B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D9DDE-AE2F-C953-FA48-BEB53F8B97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A28DA9-7D86-321A-CD5D-F56492A8B3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60FF8E-C659-6DAB-C2CA-506FBD72E0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252D56-637E-4665-AF81-73BF259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65" y="700319"/>
            <a:ext cx="5110587" cy="4955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19F11-EF15-2A5E-31B5-A6B4D5BE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588" y="700319"/>
            <a:ext cx="4078047" cy="495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0367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781BA-6305-CA0E-F060-88E610226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79AFAB-6C3C-2A45-1E77-E054972DA1B3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B952C-6251-A458-5922-FB65B4C62A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162FE0-93DE-F8FA-69BD-0150EA405F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35D4A9-D295-E725-BF62-AA1D80F8D9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010A39-6653-5F73-D9CB-8012B1D492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F943C4-3AAB-572E-4EED-9C95004A50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16"/>
          <a:stretch/>
        </p:blipFill>
        <p:spPr>
          <a:xfrm>
            <a:off x="3884108" y="561527"/>
            <a:ext cx="3211630" cy="5744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45E70A-0086-2574-800B-49CF97EF9C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946"/>
          <a:stretch/>
        </p:blipFill>
        <p:spPr>
          <a:xfrm>
            <a:off x="1014135" y="561528"/>
            <a:ext cx="2793062" cy="5744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41E30F-6212-B46D-34B8-11E10A6B1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649" y="1813202"/>
            <a:ext cx="3983246" cy="32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849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FE2D2-3FA8-07FA-2E3B-2BDC29B9F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27D8F1-DE02-8D50-20B3-B9E7BFFECB78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23A05-8A94-DA5C-FB37-5D394DB999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5B0E1C-65A7-4F0D-1326-064C4B4A0C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9A7F34-D6F4-CA4A-7B27-0F5A5A2763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809768-A1DE-B4F7-020F-4676498A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364A6F2-CC47-0B4C-109C-0FE03B7DE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0"/>
          <a:stretch/>
        </p:blipFill>
        <p:spPr bwMode="auto">
          <a:xfrm>
            <a:off x="2146862" y="343093"/>
            <a:ext cx="7714768" cy="61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75541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9BA3B-CD4B-1951-AFEA-8A2032B8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A39AB4-3057-90EE-ACBF-5CABD46B081F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31BC5-BA75-AEE5-A641-F4B4C03729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BB8ED2-A7B4-5E3C-A5A3-8A41517135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B13EB7-ED29-B28B-BE0B-C8736EE470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4877FC-0DF6-8D5E-C76B-BEE36EFBF4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E7A1F4-5EC4-12F0-6FC9-A8E3962BF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97" y="1030203"/>
            <a:ext cx="4134427" cy="4544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879EDA-99FF-1843-B593-80350C626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588" y="340372"/>
            <a:ext cx="3360715" cy="2961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B85A1-E897-8948-BF5D-19A4C882F1D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369" b="11691"/>
          <a:stretch/>
        </p:blipFill>
        <p:spPr>
          <a:xfrm>
            <a:off x="6758587" y="3453784"/>
            <a:ext cx="3360715" cy="30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475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50A2-75FF-0A1F-E964-B1F2C58C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600F2B-44BA-08C1-B486-B829FFA78EB7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37669-2611-7B70-687A-CBD22E2D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1E797-9711-8BF8-F3E0-89D94B5B95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5A430B-75A7-55ED-979D-6ED438631C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258411-46A0-4B9F-E64E-0AF508E01B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154348-BF0C-B827-4CDD-6FF29C2C3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738" y="694876"/>
            <a:ext cx="3631062" cy="5457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76D415-58B9-69AB-5D62-70560B83C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753" y="694876"/>
            <a:ext cx="5173828" cy="54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656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6CB3-6D2A-60DB-D7AD-BED2C31F5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6D0E5A-A29E-2DF1-B25C-FF259221F47F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74429-D33B-B0E2-61CD-DA4F593438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67183-3030-85E6-E1D6-8E65ACA3E3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21BED3-0F8C-7284-14FF-DACA730152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2E4A5E-3822-C2A2-C2A8-48B5EAFDB7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11996-F644-7A5D-A8E2-CBAD9AF3A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86" y="1496311"/>
            <a:ext cx="3319643" cy="3855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D21C3A-0942-687D-7C35-BEE32BB8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43" y="1494446"/>
            <a:ext cx="3101963" cy="3858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1DD51F-BB2D-1061-23CB-64459D1ED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820" y="1494446"/>
            <a:ext cx="3448802" cy="38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2675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BF5C1-0A2B-37C8-1E90-9A3FDF3B6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0454A3-0DC7-13E6-CB76-3CD06E0EDD83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7E8AC-33E0-698F-AE24-91D198D83B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BBFA8-165D-07E6-BAF0-80FFFD20160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299B7B-96B9-B50C-B64A-583FEA6F26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3212F-9DA9-BBFC-5889-CC62440F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026957-874F-7772-9388-BC30C53DF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897" y="937438"/>
            <a:ext cx="5293955" cy="4935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229370-32A4-B7C1-FD36-3AD8D165E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148" y="937438"/>
            <a:ext cx="4030993" cy="4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9672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7AA8A-7203-773C-5202-7F64AAF5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8A9A6D-63C0-EA9A-038C-3D286A666183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73AB2-F539-3710-84F8-76DF9C2A29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A863E-DC92-A3C4-C518-488DE7779A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79A545-2D94-E423-B5EF-96C415875E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BD2014-7947-D76E-CBD1-FDA9D50809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6FB879-6959-5B36-DF2F-C25C094A7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42" y="1400861"/>
            <a:ext cx="3920955" cy="4045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37BE8F-A21B-E75F-E40E-CD2145091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622" y="1400861"/>
            <a:ext cx="2994475" cy="4045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3F3CD5-AD2B-A765-9F8B-298744FA4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677" y="1400861"/>
            <a:ext cx="2886184" cy="40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0542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257500-A7B6-94A0-ABCF-F67E3DB31C0C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245B-FF15-FE0B-F848-166C789073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28979-ABFA-2790-8910-1D09223448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C147A8-B8AE-50CB-3DD4-CEA5E52B98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484680-1E25-34E1-FD2F-9C2C9B72EC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236A0A-98DC-641B-70A2-E45628D41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042" y="1632260"/>
            <a:ext cx="3448551" cy="33426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94E91D-1A8E-75F4-409A-7FB32785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782" y="1624652"/>
            <a:ext cx="3247943" cy="33426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922CED-5926-2E6B-5937-F7E90A5CA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365" y="1626666"/>
            <a:ext cx="3053572" cy="33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2757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E2F61-39F1-DD18-4DC0-BBCACC7A2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7C46F0-68AB-DB15-AF9D-623E597FC920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A2FAF-E787-BED5-A77C-A510DF71DE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437F25-6005-6312-22B5-3E589556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E1FF0-BEB7-04BF-6F3B-56C7D97F22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037E4-C68C-0EA4-847F-7337D7DC9E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7D202B-FD16-6897-FA06-DB809A064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50" y="1412294"/>
            <a:ext cx="3362595" cy="40231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C5DB3E-4D9B-878C-D9A3-8C1720EED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825" y="1719302"/>
            <a:ext cx="3984846" cy="3391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8D5A76-E54E-80DC-567E-351F041FAA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04"/>
          <a:stretch/>
        </p:blipFill>
        <p:spPr>
          <a:xfrm>
            <a:off x="8467751" y="1811055"/>
            <a:ext cx="2756579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599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65836-DB4F-B982-32EA-9D62410B6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6998C5-C1DB-8185-8E12-587ACC052B31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A9E26-3FE1-D818-C735-68ADB5D26B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8FAA2-CE44-CA90-4B5B-F98EF90B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77C453-66F3-6533-F225-E3B80A67AD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192EE-95FE-077B-0A36-0DE089C76B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3AC494-7829-AFC2-9B52-C866939A1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774" y="472090"/>
            <a:ext cx="7118452" cy="59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2050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581DD-E0AF-C3FE-4E97-656AF4A44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B339A5-CC2D-2785-6392-2EA56EC6A03A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B9D4C-8EE9-124F-7563-01177CFD66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E13EE-6CD4-3787-42B9-9B1F0432E7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24A57F-5A73-489A-5384-08BC82ACFD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82E047-D76D-A6A6-6C12-527E26D134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C23850-110A-4CC7-E4E7-08A76B6CF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120" y="433762"/>
            <a:ext cx="4467184" cy="6000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928D82-0B85-BBCC-F5CE-8D8F7C18E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811" y="433762"/>
            <a:ext cx="4489083" cy="60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804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DE981-7748-45ED-C780-F38B1CD6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6EA105-EDCE-8C28-0865-9B238D5D9FCE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30D0A-206E-6259-13B7-671D2DA3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28344-5751-C01F-C5D6-69010D15B5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5A42C9-0525-8340-2EB8-57E91D7E31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EB6280-E12C-1692-C055-6A0B8BBB9A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7D7377-DEA7-9207-2590-BC98964C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78" y="1375475"/>
            <a:ext cx="2962688" cy="3848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1324A-BFA5-A0CB-8CC6-EE13FD01B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254" y="1633890"/>
            <a:ext cx="3372321" cy="3324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7229DB-EDB6-3E93-051E-4E46F6B6C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063" y="1318317"/>
            <a:ext cx="375229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7702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F65A0-77A9-D396-C505-F637B5B79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BB9E9E-90F7-F66E-7814-E773D403C676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4F4E9-DCF0-1503-0915-CA779756E5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DD747-CA00-34C2-CBCF-1AC655B4DC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E2CF88-33E0-852E-CC20-7308950B5F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DE7FD4-466A-9991-B044-DC5000478B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3B8F9BB4-F50C-4D5A-CFE1-05E891DBB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64" y="674519"/>
            <a:ext cx="4011151" cy="551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677EED-5807-B0CC-81E3-1C0412D13DEC}"/>
              </a:ext>
            </a:extLst>
          </p:cNvPr>
          <p:cNvSpPr txBox="1"/>
          <p:nvPr/>
        </p:nvSpPr>
        <p:spPr>
          <a:xfrm>
            <a:off x="877505" y="2237964"/>
            <a:ext cx="59148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Aharoni" panose="02010803020104030203" pitchFamily="2" charset="-79"/>
              </a:rPr>
              <a:t>BONUS</a:t>
            </a:r>
          </a:p>
          <a:p>
            <a:r>
              <a:rPr lang="en-US" sz="660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Aharoni" panose="02010803020104030203" pitchFamily="2" charset="-79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233440851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B2391-81BA-D160-CC31-F3DD6CFA3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215446-BA7F-79D3-FE5B-8FE4F7033CC1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6ABBE-C2EF-4370-5002-1FE3300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5F806B-3253-1194-0392-7D9CF3C9CB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BE5CE8-D18B-1293-0FF1-8200619FD4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692931-BF75-BB06-8AA0-1CCC08B495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BBC8BE-8EA4-F136-E9AF-8039F8F2D231}"/>
              </a:ext>
            </a:extLst>
          </p:cNvPr>
          <p:cNvSpPr txBox="1"/>
          <p:nvPr/>
        </p:nvSpPr>
        <p:spPr>
          <a:xfrm>
            <a:off x="877505" y="2237964"/>
            <a:ext cx="59148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Aharoni" panose="02010803020104030203" pitchFamily="2" charset="-79"/>
              </a:rPr>
              <a:t>BONUS</a:t>
            </a:r>
          </a:p>
          <a:p>
            <a:r>
              <a:rPr lang="en-US" sz="6600" dirty="0">
                <a:ln>
                  <a:solidFill>
                    <a:schemeClr val="tx1"/>
                  </a:solidFill>
                </a:ln>
                <a:latin typeface="Arial Black" panose="020B0A04020102020204" pitchFamily="34" charset="0"/>
                <a:cs typeface="Aharoni" panose="02010803020104030203" pitchFamily="2" charset="-79"/>
              </a:rPr>
              <a:t>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42D0B-222D-0FF7-25A4-EC49362B0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t="1654" r="43006" b="50105"/>
          <a:stretch/>
        </p:blipFill>
        <p:spPr>
          <a:xfrm>
            <a:off x="8040302" y="903576"/>
            <a:ext cx="3156009" cy="4644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3E90E5-135E-3D67-4D62-56AD626B0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0" y="903576"/>
            <a:ext cx="3482273" cy="46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4941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4BBC3-E37B-46D4-2660-436AACC5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EBB847C-CA61-9A6B-2933-805273F5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rected-by-robert-b-weide-sound-effect-[perfect-cut]-made-with-Voicemod">
            <a:hlinkClick r:id="" action="ppaction://media"/>
            <a:extLst>
              <a:ext uri="{FF2B5EF4-FFF2-40B4-BE49-F238E27FC236}">
                <a16:creationId xmlns:a16="http://schemas.microsoft.com/office/drawing/2014/main" id="{78FF603F-89CB-3269-8572-B55936652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885" y="62122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129AC-D069-A287-9A1B-5BD4ADD67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43C015-BA68-8AC5-15CC-22557633EFAF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7F57-BDF0-A588-AC7D-16D487F0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81601-FD1A-7540-78B2-E8A10C8CD6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168562-C086-FA0B-4A6B-FEAAE4A2C3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A8B451-23FB-476F-7F13-88429418FC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84A98E-C9B9-3461-2099-932E5A23D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30" y="1052200"/>
            <a:ext cx="3896269" cy="4763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2E8302-058F-A5E7-F638-2F8E199FE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658" y="1052200"/>
            <a:ext cx="557359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555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2ACFD-BCB6-924D-E6F4-C8E8C0AD8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10185E-583E-7393-5287-292F79467EC5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70647-A6B3-65EC-D8B5-BDEABD3945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2E2A33-894F-4DAD-CC69-BBF2678054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A4A6FC-FCD2-18EC-84F8-E88269DF5E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BA1747-55C7-3639-455C-9E3109C6BF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D555C0A4-5875-B160-FFDC-487A71F12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4" t="22419" r="11569" b="30375"/>
          <a:stretch/>
        </p:blipFill>
        <p:spPr bwMode="auto">
          <a:xfrm>
            <a:off x="4134679" y="1507309"/>
            <a:ext cx="3208643" cy="385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64C048-1D40-DF6D-A957-62D782237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238" y="1507309"/>
            <a:ext cx="3041801" cy="3852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D857A5-9888-31A9-A0B2-E7EC6C1A0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895" y="1507309"/>
            <a:ext cx="3741037" cy="38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205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AC5C-B1E8-9CBD-94F4-5E01F816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8C3F7C-5484-1642-8590-B9E836F194E2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10E8F-E90F-5B7D-4C24-4BA186FF85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44E7C-F91C-235E-5B13-929227FCAC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CAB97C-AED0-ABBE-B845-14FCAEE68F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8F7497-BE55-B32B-3F87-199FFE9D37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BC7C9-F76B-D4EB-0605-E8AA0BC7A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192" y="1369406"/>
            <a:ext cx="3438661" cy="3894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48494-D30A-1E0F-7B8C-3EE58EEE6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134" y="1369405"/>
            <a:ext cx="3125776" cy="389461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1966F4E-7FED-4426-5C2F-B9C87C109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" t="4535" r="54007" b="62866"/>
          <a:stretch/>
        </p:blipFill>
        <p:spPr bwMode="auto">
          <a:xfrm>
            <a:off x="7896231" y="1356963"/>
            <a:ext cx="3303861" cy="38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7973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AFBAE-CC06-2117-2718-76870498E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2AB7E3-A34B-2D50-A630-F52F59FF35FC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4BFFF-E5CE-A378-D6F9-4D7B7D201C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66EA3-7DA8-99D3-465E-5CD15220F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3CED61-B937-6DED-807D-42347F2052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07FF37-43E2-B8E5-A2FA-96D758933F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3E5268-89A0-E4D5-9964-D90E0B925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02" y="1156921"/>
            <a:ext cx="2386997" cy="4285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DEAA3B-E2D7-3226-E9B9-CDB45BA5A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676" y="1156920"/>
            <a:ext cx="3092806" cy="4285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CC173E-FC06-B16D-63EC-17F3B6848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759" y="1156921"/>
            <a:ext cx="3592839" cy="42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1449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97315-7C94-83D0-8943-5F16E21F3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A46FC5-C17A-6E37-2D3F-077F77370323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C07A3-9DF3-D2C2-1652-2BEE778475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F98A5-B787-9E98-4F9D-5A13FAE20E0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7F5EC4-6F74-BF0B-FCA1-D3AB08BD00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4C6072-CA52-106B-AB90-432F2D4155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84568D-193D-4E6E-7C74-C94707579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44" y="1414545"/>
            <a:ext cx="3169125" cy="3351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9F3DF2-6A8E-36DF-5BC2-ED411FBFA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665" y="1414545"/>
            <a:ext cx="3259898" cy="3351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8D13A-37EB-798F-A213-ABB885D752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154" b="5154"/>
          <a:stretch/>
        </p:blipFill>
        <p:spPr>
          <a:xfrm>
            <a:off x="7888359" y="1414545"/>
            <a:ext cx="3259897" cy="33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1097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CEFB8-DA07-6440-8D3D-C6E3D1C3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E4DB4-FD1E-4754-567D-F25894CC9CFB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2ED78-2817-2BA0-6940-5A95534616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DCCE3-2053-8F1B-4ED5-D5119BEF01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3065E4-5EFE-29E6-23DF-C15DF13D80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EC1D02-1339-2062-9D3F-43188BE760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B2B3F2B-D8DD-3F8A-DB4F-81841D2E4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" t="16303" b="-696"/>
          <a:stretch/>
        </p:blipFill>
        <p:spPr bwMode="auto">
          <a:xfrm>
            <a:off x="1372905" y="781892"/>
            <a:ext cx="9446189" cy="53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1063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A0A66-2157-ACEE-87D8-1CB1FDC2F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BD19E5-86DD-BF82-89B1-12222B0C2159}"/>
              </a:ext>
            </a:extLst>
          </p:cNvPr>
          <p:cNvSpPr/>
          <p:nvPr/>
        </p:nvSpPr>
        <p:spPr>
          <a:xfrm>
            <a:off x="-20" y="0"/>
            <a:ext cx="12192000" cy="6858000"/>
          </a:xfrm>
          <a:prstGeom prst="rect">
            <a:avLst/>
          </a:prstGeom>
          <a:solidFill>
            <a:srgbClr val="CAB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62ED5-228D-6711-910F-C970C7C2CC0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02"/>
          <a:stretch/>
        </p:blipFill>
        <p:spPr>
          <a:xfrm rot="16200000">
            <a:off x="5657205" y="2491776"/>
            <a:ext cx="12192000" cy="877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12E80-120C-9D97-BFF1-A360CAB3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02"/>
          <a:stretch/>
        </p:blipFill>
        <p:spPr>
          <a:xfrm rot="16200000">
            <a:off x="-5657215" y="2481849"/>
            <a:ext cx="12192020" cy="8775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BE5222-A8C5-E94F-355B-BF299A4A67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73" y="1510363"/>
            <a:ext cx="258415" cy="10436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BA4F61-1D48-0420-6055-157A5E3016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6200000" flipH="1">
            <a:off x="5966751" y="-5089223"/>
            <a:ext cx="258415" cy="10436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28BE14-B608-B263-7DAA-5D89007A5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40" y="1018448"/>
            <a:ext cx="9926435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379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10</Words>
  <Application>Microsoft Office PowerPoint</Application>
  <PresentationFormat>Widescreen</PresentationFormat>
  <Paragraphs>7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Aharoni</vt:lpstr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Dulguun Sukhbat</dc:creator>
  <cp:lastModifiedBy>Dulguun Sukhbat</cp:lastModifiedBy>
  <cp:revision>6</cp:revision>
  <dcterms:created xsi:type="dcterms:W3CDTF">2024-10-31T14:36:07Z</dcterms:created>
  <dcterms:modified xsi:type="dcterms:W3CDTF">2024-11-28T16:52:31Z</dcterms:modified>
</cp:coreProperties>
</file>